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7" r:id="rId5"/>
    <p:sldMasterId id="2147483713" r:id="rId6"/>
    <p:sldMasterId id="2147483689" r:id="rId7"/>
    <p:sldMasterId id="2147483701" r:id="rId8"/>
  </p:sldMasterIdLst>
  <p:sldIdLst>
    <p:sldId id="257" r:id="rId9"/>
    <p:sldId id="264" r:id="rId10"/>
    <p:sldId id="263" r:id="rId11"/>
    <p:sldId id="265" r:id="rId12"/>
    <p:sldId id="269" r:id="rId13"/>
    <p:sldId id="270" r:id="rId14"/>
    <p:sldId id="271" r:id="rId15"/>
    <p:sldId id="272" r:id="rId16"/>
    <p:sldId id="273" r:id="rId17"/>
    <p:sldId id="26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621EBB-1E57-4392-8DE0-F0B42022FEF8}" v="28" dt="2025-03-02T20:10:13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53" d="100"/>
          <a:sy n="53" d="100"/>
        </p:scale>
        <p:origin x="32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microsoft.com/office/2016/11/relationships/changesInfo" Target="changesInfos/changesInfo1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M ARLEY MEJIA PALOMEQUE" userId="c815b632-f978-49ff-aec0-8067dc9a70e8" providerId="ADAL" clId="{7D4749E4-7E5F-4AA4-980C-AA6E6DB14908}"/>
    <pc:docChg chg="undo custSel addSld modSld">
      <pc:chgData name="YAM ARLEY MEJIA PALOMEQUE" userId="c815b632-f978-49ff-aec0-8067dc9a70e8" providerId="ADAL" clId="{7D4749E4-7E5F-4AA4-980C-AA6E6DB14908}" dt="2025-03-03T18:14:01.148" v="139" actId="20577"/>
      <pc:docMkLst>
        <pc:docMk/>
      </pc:docMkLst>
      <pc:sldChg chg="addSp delSp modSp mod">
        <pc:chgData name="YAM ARLEY MEJIA PALOMEQUE" userId="c815b632-f978-49ff-aec0-8067dc9a70e8" providerId="ADAL" clId="{7D4749E4-7E5F-4AA4-980C-AA6E6DB14908}" dt="2025-03-03T18:11:39.786" v="32"/>
        <pc:sldMkLst>
          <pc:docMk/>
          <pc:sldMk cId="2592226879" sldId="270"/>
        </pc:sldMkLst>
        <pc:spChg chg="mod">
          <ac:chgData name="YAM ARLEY MEJIA PALOMEQUE" userId="c815b632-f978-49ff-aec0-8067dc9a70e8" providerId="ADAL" clId="{7D4749E4-7E5F-4AA4-980C-AA6E6DB14908}" dt="2025-03-03T18:11:34.593" v="31" actId="20577"/>
          <ac:spMkLst>
            <pc:docMk/>
            <pc:sldMk cId="2592226879" sldId="270"/>
            <ac:spMk id="2" creationId="{F37113C3-2B3B-D8E0-7B74-62F7B21ED419}"/>
          </ac:spMkLst>
        </pc:spChg>
        <pc:spChg chg="add del mod">
          <ac:chgData name="YAM ARLEY MEJIA PALOMEQUE" userId="c815b632-f978-49ff-aec0-8067dc9a70e8" providerId="ADAL" clId="{7D4749E4-7E5F-4AA4-980C-AA6E6DB14908}" dt="2025-03-03T18:11:39.786" v="32"/>
          <ac:spMkLst>
            <pc:docMk/>
            <pc:sldMk cId="2592226879" sldId="270"/>
            <ac:spMk id="3" creationId="{98EC6D2A-46D1-41C0-EEE2-A3730393A4BD}"/>
          </ac:spMkLst>
        </pc:spChg>
      </pc:sldChg>
      <pc:sldChg chg="modSp add mod">
        <pc:chgData name="YAM ARLEY MEJIA PALOMEQUE" userId="c815b632-f978-49ff-aec0-8067dc9a70e8" providerId="ADAL" clId="{7D4749E4-7E5F-4AA4-980C-AA6E6DB14908}" dt="2025-03-03T18:12:24.668" v="61"/>
        <pc:sldMkLst>
          <pc:docMk/>
          <pc:sldMk cId="2089646641" sldId="271"/>
        </pc:sldMkLst>
        <pc:spChg chg="mod">
          <ac:chgData name="YAM ARLEY MEJIA PALOMEQUE" userId="c815b632-f978-49ff-aec0-8067dc9a70e8" providerId="ADAL" clId="{7D4749E4-7E5F-4AA4-980C-AA6E6DB14908}" dt="2025-03-03T18:12:21.049" v="60" actId="20577"/>
          <ac:spMkLst>
            <pc:docMk/>
            <pc:sldMk cId="2089646641" sldId="271"/>
            <ac:spMk id="2" creationId="{28CD60CF-EC5D-76CC-FF35-562171A12075}"/>
          </ac:spMkLst>
        </pc:spChg>
        <pc:spChg chg="mod">
          <ac:chgData name="YAM ARLEY MEJIA PALOMEQUE" userId="c815b632-f978-49ff-aec0-8067dc9a70e8" providerId="ADAL" clId="{7D4749E4-7E5F-4AA4-980C-AA6E6DB14908}" dt="2025-03-03T18:12:24.668" v="61"/>
          <ac:spMkLst>
            <pc:docMk/>
            <pc:sldMk cId="2089646641" sldId="271"/>
            <ac:spMk id="3" creationId="{7814430F-B7C9-19D2-F653-ABCD2AE682E0}"/>
          </ac:spMkLst>
        </pc:spChg>
      </pc:sldChg>
      <pc:sldChg chg="modSp add mod">
        <pc:chgData name="YAM ARLEY MEJIA PALOMEQUE" userId="c815b632-f978-49ff-aec0-8067dc9a70e8" providerId="ADAL" clId="{7D4749E4-7E5F-4AA4-980C-AA6E6DB14908}" dt="2025-03-03T18:12:47.316" v="87"/>
        <pc:sldMkLst>
          <pc:docMk/>
          <pc:sldMk cId="2111943739" sldId="272"/>
        </pc:sldMkLst>
        <pc:spChg chg="mod">
          <ac:chgData name="YAM ARLEY MEJIA PALOMEQUE" userId="c815b632-f978-49ff-aec0-8067dc9a70e8" providerId="ADAL" clId="{7D4749E4-7E5F-4AA4-980C-AA6E6DB14908}" dt="2025-03-03T18:12:41.600" v="86" actId="20577"/>
          <ac:spMkLst>
            <pc:docMk/>
            <pc:sldMk cId="2111943739" sldId="272"/>
            <ac:spMk id="2" creationId="{CA343871-B5F6-3F79-A038-F2669590A80F}"/>
          </ac:spMkLst>
        </pc:spChg>
        <pc:spChg chg="mod">
          <ac:chgData name="YAM ARLEY MEJIA PALOMEQUE" userId="c815b632-f978-49ff-aec0-8067dc9a70e8" providerId="ADAL" clId="{7D4749E4-7E5F-4AA4-980C-AA6E6DB14908}" dt="2025-03-03T18:12:47.316" v="87"/>
          <ac:spMkLst>
            <pc:docMk/>
            <pc:sldMk cId="2111943739" sldId="272"/>
            <ac:spMk id="3" creationId="{88B9092E-B945-EDF4-E10A-137D0472F734}"/>
          </ac:spMkLst>
        </pc:spChg>
      </pc:sldChg>
      <pc:sldChg chg="modSp add mod">
        <pc:chgData name="YAM ARLEY MEJIA PALOMEQUE" userId="c815b632-f978-49ff-aec0-8067dc9a70e8" providerId="ADAL" clId="{7D4749E4-7E5F-4AA4-980C-AA6E6DB14908}" dt="2025-03-03T18:14:01.148" v="139" actId="20577"/>
        <pc:sldMkLst>
          <pc:docMk/>
          <pc:sldMk cId="2886854222" sldId="273"/>
        </pc:sldMkLst>
        <pc:spChg chg="mod">
          <ac:chgData name="YAM ARLEY MEJIA PALOMEQUE" userId="c815b632-f978-49ff-aec0-8067dc9a70e8" providerId="ADAL" clId="{7D4749E4-7E5F-4AA4-980C-AA6E6DB14908}" dt="2025-03-03T18:13:08.697" v="114" actId="20577"/>
          <ac:spMkLst>
            <pc:docMk/>
            <pc:sldMk cId="2886854222" sldId="273"/>
            <ac:spMk id="2" creationId="{BF950761-463A-0679-CA28-A6815F4EE34B}"/>
          </ac:spMkLst>
        </pc:spChg>
        <pc:spChg chg="mod">
          <ac:chgData name="YAM ARLEY MEJIA PALOMEQUE" userId="c815b632-f978-49ff-aec0-8067dc9a70e8" providerId="ADAL" clId="{7D4749E4-7E5F-4AA4-980C-AA6E6DB14908}" dt="2025-03-03T18:14:01.148" v="139" actId="20577"/>
          <ac:spMkLst>
            <pc:docMk/>
            <pc:sldMk cId="2886854222" sldId="273"/>
            <ac:spMk id="3" creationId="{D240334E-94CF-1490-41AE-45831B3AF15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226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35FD77-8478-9873-651C-3EBADB8B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7F6EE6E-57DF-FE60-5E67-29F0161DA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0858449-32F8-103C-2D7A-CD9C2180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AFC0BA2-ECC3-2176-B5F1-4D23A332A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330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78219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533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090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2763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DB719-7BCF-94AB-A982-6191B714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EBE5C7-096E-7B59-0EC6-25AE060E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40A98D-0E33-FFB5-98A0-731E975F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9C82AEF-8CD8-8617-3A0E-57E5AE26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1838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BE050-F3A9-A5AC-3726-7B410370C0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116AE8-49FB-F499-5CCD-D98B432BE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DFB53B-8610-D0B3-8468-D742A9C4F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3ABAEA-DFB3-9932-C125-26ED4DB65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BBEE78-922F-D6E2-1F90-A1CD3A3C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36299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1F031-7209-388F-68C2-955B1E72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FB2950-E38E-5396-AABC-9700D6E8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0484B0-CB56-6901-B957-C7A8634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A0540C-4980-14B7-2E5B-BB98771C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A6A4DF-745A-6F62-000C-E04736C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54772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83FA2-1A45-C2E4-8C55-2B4DA045E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AF78174-6A5D-210F-8D79-5FC89CE8E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F58059-84AB-4DB8-E1EE-DC329C420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91C2F0-3F6A-838C-8CB3-F7636952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952A90-B3E6-05BD-180B-C83A1BBD1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6386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1ACBB-E653-CA56-E8EA-485FE668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928975-9CF1-B874-3A58-C6E7C7552E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61C3D65-0A6E-832E-03C1-5609612CF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2C1F487-0A66-B9CF-1920-896F2EE0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F88E5E1-EE27-25DA-0E29-FF69F0345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D26E0A-7651-3297-0CE1-8B1F77A3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0527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68378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AC72C-F067-9F9F-8141-9943CB64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9AA005A-E0F4-6546-3190-7F6191017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022CD81-3CAF-44FA-4E68-96E7B3AD6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CC66AD2-B231-9E35-0A5B-DA631693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7BB33E-0095-766E-E3E7-AD05FDAE3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CDA2172-0733-9DEE-FE49-EDAB648FB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8C4F313-5222-34D2-531F-650C3BAF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898CF5A-C5DC-BF76-48EA-D740A8434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15391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D557A7-4B41-8F96-C8C0-B5D497F9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12F4E4-D042-9649-E33A-334DEF804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98C566-69F3-CE4A-65AE-A39C7B0B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8E1ED9A-298A-74C3-C322-601B7CAE0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5065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455EB2C-AF3A-C7B9-58DC-30E89D8316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24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814F8-F2EF-CD8E-6B00-6D1F5251F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D64B6E-2810-BBD9-3BFF-8AF49B65E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CF5AF2-A47C-0FC1-3790-19A8D812C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3E99BF-474B-C307-A20E-C54F1F7CD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5A3048-A548-493C-CBA9-58EBE99AA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E658AF-2EA4-CC09-0C8B-5F56D23C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15072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A256A0-66AF-3F01-8FAC-AB9C29503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AE00566-CFF2-FC83-BCD1-E59E07B464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8CE354-4DA8-794C-E1E8-398CCAA18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48CE6A-ABEA-C03B-FF6A-4897306FA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AF9D2E-FC3C-B927-210C-51E9130D9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AD32C5-1771-7B66-8BAA-43C06D6B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8500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3EC1B7-5CC1-261E-1283-A8F01062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81116E2-888B-166C-11B8-E120B635F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204890-0FD8-4815-074E-F42630CA4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759A84-320B-A286-76B7-33B0EFD73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399D36-0514-655A-F4C4-64DF517C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95461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8F97526-A5E3-7C39-1130-1F4985A83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D9B89A-CDDF-82C6-0957-D2EE88956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716C98-F22B-349E-51CD-9806463F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014A85-A4D2-4A6C-3B11-79C91F6E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4B987A-BC94-9BA6-A708-1FD9B68C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8492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69D12-7EF5-612A-D180-4DACFBE533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50A996-B7CC-1D07-9B7E-268FC529C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4EA948-B7F7-EBC8-B2D6-AE60D62E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E74655-35B6-7FCC-416E-55A2AB23C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B22946-5501-348B-C186-81FB12EF9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52168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E3B47-1469-E20E-D23B-8F30B65C9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9929FE-066D-C1BD-133A-9F43DDBF0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6A753D-E63F-CD6C-B042-9AB222968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F0FF8E-DB5A-3E12-E027-5173C0CEE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1B85C0-6651-4DA6-23AB-A7AA1CD93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46468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3C87C-862E-9E1C-74A3-025BB45AB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EC045D-BA4A-99B2-DECF-2390D641C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E08DDD-EACF-AA41-51F0-608E327C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D08FD5-CB8C-C70B-59B7-DBD63C2C0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F2598E-9326-7B4F-4BA4-74582F180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7024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47077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A795DA-AB28-417D-5D57-39C8C456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042085-E042-7666-3879-8DA1889BA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A1EAD0E-FAD6-E8D4-8D65-C7387B5F6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674AD6-6CB0-D8DB-C4A4-5854909A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8FD118-8070-7991-0EE1-EF0B2A6B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B31FD6-565D-7F67-75DE-1A2823BF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44461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A5A50-B98B-D6E6-C326-9E8680998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DD353D-4697-FCAB-F351-217E1F38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33D89B7-F1A7-6964-B371-86F0C4F99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0382C7-46D7-2A5E-C9E0-D2BC36F8CF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7B887F3-8511-EC06-1F4D-B446F906A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B4ABA55-E080-E264-3CAE-94857A98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CAB1647-8E72-5401-C5C9-0FECF3CFA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520E921-1D79-3512-E455-9535BADA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63373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399D60-B251-0E48-9382-888860850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418B74E-EA57-EFDC-9B38-B0390487F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438DE50-11E2-7B18-D285-767ED779E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51B0B94-C3A8-F1EA-66BD-B45BADBD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50441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5804F36-D6EA-1D91-DF07-A466D80B03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4319"/>
            <a:ext cx="9176658" cy="683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033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F27F1-B989-4974-86AE-E153F06FF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BCE073-AC85-A4FA-D9F9-039FCFC2D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C9B522-0203-698C-0358-5390CAD33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0E21DEC-CFDA-368E-7E90-B7ED61BD8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6627E2-F779-312D-255B-0BB78B017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09D21A-3372-6122-789F-D2B03BE0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66102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9D724-895F-D1EA-7EC1-9CA1389E1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82D402-89B5-CD19-08BF-5E56C10475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16E331-0639-34E2-3240-D50335320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ADD66F7-9173-729C-EF6E-A2E86E320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2A2DC9-74AF-9466-2D62-E5C5D5A2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4DF14F-675E-82B5-AE48-6CCE5285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40006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D434C-E323-BED0-DD4C-136548D8E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0B98FA-C61E-96C6-F5A0-8EDE640FB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639D58-C2E3-9807-7437-A220072D2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2EBBDD-7584-B279-E06F-0F5C6D5A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6C4F2A-2ABF-4218-CFE4-A6630536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297677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CFC335-B780-7567-FACC-C223E2497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B89A4F6-74DA-AF8C-0168-A5BD6DA59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271465-27B6-8579-3E1C-60EAB91CB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05DCA6-CC48-E636-F5CD-080CC876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67E499-7513-F1C9-1BDD-F0F8C41D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79121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01FD5-D974-4225-08AD-BF7A7AA64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F96752-11FF-2722-2BFE-2D167FE25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33B4E2-0A59-CA7D-A113-CD7F30EE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D3D16D-58EC-4F4E-084D-62AB0EB54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6F89A1-4551-CF0B-CD7B-96F5083BC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67954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21C204-BEC1-7EF1-1F4F-B7B17675A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CBDBFF-0B3D-A726-514B-1F6C5E782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9FB836-BFBF-9859-34CE-4BC6E21FC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147152-ACF0-5839-EDC7-25C791154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54CCA4-49ED-E574-3839-47B70C0E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069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17236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927AC-CF94-0B0E-21D8-E29263D88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4C01E6-27F4-2AC9-0817-22414962F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82EFB1-6037-68F6-FF73-BF0E9B1FD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B22C43-95FC-839C-DE92-689354B37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6B7AC0-7D0B-D339-B45C-1D18CF30D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2697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933B2-6A84-9D09-8218-EE4D511B1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F14419-72C5-1F72-CA36-073ACB61E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14C762-2E33-9141-53C2-24A9DE54A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77B97D-CF77-DCA3-21A1-D161C0388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3738E9-4107-DA43-71F4-E5B1CAC7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EE47AB-5C6B-ADF6-C6D9-C36E0BA7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4836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17F13-C2D1-EA5A-4B8A-39A046E4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2566DB-6050-C41C-F225-70EBA7823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E202B51-E111-A885-ED07-237BF29A6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4B4C91B-8E66-4354-CB4D-F5CB75D0A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C2997D8-3D91-4DE5-1E98-15BC4B47D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CD78DB2-47A0-D1CF-2ACB-0E139F42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FFDD8CD-CE2E-6BFA-8009-94A495F05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EAB519-82CD-06A9-C828-A148EE5F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2428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BDC3B3-03B4-F3B7-6B32-E2D43F404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CAB60B-3FC1-8F0E-D066-13024209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5479E5F-4DDD-80AF-7694-BF3F92C0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DB37DA-2F1F-20A8-CE46-C5A9C6D5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85608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CFDEE7F-AFA4-C0A5-38A8-0D7179FCF8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357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6AC68-A098-32DC-3191-98B19D147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CF4225-CAEA-9516-026E-E6991CF43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73EEF77-B3DC-64A4-F4EA-892EA2130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EC038C-0B2B-E6DB-09FB-D143CB575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E4A185-337E-9BC5-B77D-B16D60B1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E17E13-D4FC-C3FE-1C66-E8192EF5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66396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34CDB0-35F0-B340-E0DF-1D1A695BC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C9F4376-223C-217F-8546-D04BB671D9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8059838-772D-44C0-5964-53E48B65A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6E966F-5F31-BB23-E538-F1223F2D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C762B0-588E-205F-085D-D3F7A52E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DCCA55-050D-66B9-2371-42F957DE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68224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00782D-239A-AA1D-D7E3-7B8A227E4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DD9F336-2224-6AB3-223D-D7FA7F68A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427B40-96DA-EAF9-21E1-0466842A3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4831BF-99FF-0164-8F26-6AB73C47C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EF990B-0AF9-5C3E-9256-D0E9F7BF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63387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E32A68-1ADD-D9B3-E658-2BA3570CA0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CB38AC-3C9A-0979-B1A7-6AA6297CE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1B66CB-CB5A-733A-262F-647599C2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338574-C849-6156-8D1E-95A0FA9A8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81849E-EC1E-6F1D-8715-EBE0738AB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463268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A8FBF-EF03-8557-3F14-AF2A1FF9A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D754E9-FC8F-82DB-33CC-9C35E18B3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D36213-C276-8481-8E40-A1115ADBF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F1AE72-8924-76F2-8640-B7C48FE73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112DCF-8797-AE99-BCB8-FC774274F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0298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19143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E8208-DDF0-F732-6CCB-EDAA0BB41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53264D-B2BD-F566-DB45-04B514799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363653-EEB5-5BA9-7DCB-4F197D373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37A393-DFE8-7139-4D4B-B5B76C8A5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5FD4CE-E6E5-8657-650A-1945C14A8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263811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1A01CA-7023-D9BD-5917-59D8ACBFC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80BA71-A6BC-1658-07F0-8A106B03F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F4BBC-693D-5DB9-FA88-E2CAEBD8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1F5ADE-D958-16B5-87D9-BD9DA96A9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E1810E-AF1E-1153-37D8-0429D2FA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02325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ED91E1-8B14-E080-68D3-FAFFF5464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CFFF65-3850-44E7-D2D6-27B232573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F12F42-A046-24CD-98DF-BC879101B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97E7246-7999-E153-7E0D-15BCB3838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4666E80-76D0-35E8-7E46-28F4355F8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2AA170-5059-E023-35B0-3FB1483D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731164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E6E76-301C-FD00-316B-FCDD0C2E9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E24C1C-7836-2915-F973-7BC73EBA2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6378CA9-F91E-589F-10BB-F656CB878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4131F9E-255B-E570-A5A6-CC0B52A45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E1AC0DB-2745-FF3E-ECFE-C2BBBD69F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72D2BC-916C-DAFB-F768-BC41E938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3D2EB12-98B8-68BB-F4D5-15B5895D3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D870754-2B36-13E0-29D6-EA31DC0A0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84994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FD9D1-8FDE-C62C-DC2C-313A12E27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EA20E0-EA22-9728-7477-F69DA9891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E97B686-A8A5-EC90-93C4-1F34A2D24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1FCF-1C40-DFED-C793-5BDED29F3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797717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F29DBB8-EF32-F891-A881-FBDBA391DE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7951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D544F6-E398-7038-214E-8A1468A78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0EBD0D-5772-E4D2-E863-5FC8D736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CB3103-3174-6F88-79F8-8EBFE2311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C93647-D66A-026D-B7E8-650163723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3BEC2A-32D8-6EF4-FF76-AAE69347F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D2372E-0B7A-37ED-F944-B6BA2FC03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108358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FFCC0-55E8-7D05-409F-4342279E2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9359A27-6CAB-B4D5-97A6-62980BF096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F1A3FD-5E83-5086-FE28-B4CF528C5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5C84DC-EACB-163E-7B0E-81D0F1C5B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9A80F26-AD4E-E32A-6BA2-240FCE0CE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E46549-E257-2B11-16E3-F052493E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29954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C9874-43D8-C311-3B50-69D117AA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F45010F-8933-61AA-6384-A8A5A8735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F89D0E-60C4-30FD-056B-051C324E9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F84FE1-C070-20BC-18D3-FB99A984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CDE93E-E5A9-1507-D7D8-EC2D90433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24553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5189F7-EAC2-FA2F-2C60-1ACA650A3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584D9B5-20D7-86DA-0285-CD7534C8E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50502D-DB33-B709-F406-78CA87F3A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F26993-F3E0-761B-F1DA-32377CC4F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1D0DF1-0FC8-4FB0-678B-FB1639112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528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2130ED53-090E-4F41-70F9-31EDF77DC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1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48AECAA-E0EE-2055-BC1B-5F6133028C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8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7DDFC-C6EC-00A1-B74D-2D1071AF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93966FB-8E3E-5949-F6F8-08DFAEF1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466760-591F-CC76-40ED-A3401E396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87CB028-D5B9-3850-9794-93DB7AC9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7245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ADA92AB-19E2-7ADC-D406-6CD2AB27E7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0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4C7DE-65BD-FF4A-9DF9-7C1AF4AFBE36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3CB5B-75B0-F444-9621-FF0A541BF75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9265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4" r:id="rId8"/>
    <p:sldLayoutId id="2147483675" r:id="rId9"/>
    <p:sldLayoutId id="2147483676" r:id="rId10"/>
    <p:sldLayoutId id="2147483668" r:id="rId11"/>
    <p:sldLayoutId id="2147483669" r:id="rId12"/>
    <p:sldLayoutId id="2147483670" r:id="rId13"/>
    <p:sldLayoutId id="2147483671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959596C-378D-B3A0-3BAC-BC7871084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EBBDA1-552C-27B6-9AF5-1A2009148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AB5839-BA93-A5D8-CFD2-0788EE5E1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88F27-7374-2547-956A-99C3E31601D3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E2DAEF-A611-4129-8FBB-C03B47EA8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78C5DD-BF2D-A4A3-943E-55AEC8F5A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99DC0-D80E-AB47-93ED-16EA8218DB2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5750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F47A18-24FD-6EA9-2741-21E0FA01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F4FBE1-A2C9-5C15-1A99-29BE47612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75A3A0-BDF3-422F-F5B3-E1FB865EB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381B7-EE5A-5D4D-8968-F94114E2BCA8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E6AE85-6E8E-BEB0-03F6-75A171454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9ECEF4-86B0-2036-D721-D9E4D7FF4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EA61E-5479-484D-A3D4-043B59CD708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310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DC3BE37-7B55-342A-F505-515DD962C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8721C0-3C4D-9AAE-D7EB-41FECAB0B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C8E4D4-B2E6-BF02-E734-8BD6A44E2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A3974-F2D9-9642-8576-EBBA4945EF9D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1F1832-E344-07B4-0AED-BB77BD6C33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5C94FB-2715-D09B-5278-CDEDF21DA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6A503-C6AA-1C43-A707-EAE9105C1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592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BF2BD3-65AC-0D17-89AE-450F78901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4595D7-9007-5341-9DF3-1A3676885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FB491D-448F-BECD-3924-A09623E59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E6399-7AE9-7948-B5B9-EF6EE1832BB1}" type="datetimeFigureOut">
              <a:rPr lang="es-CO" smtClean="0"/>
              <a:t>3/03/2025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00F3EE-C3B2-3831-47A4-89169BAD53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FADFC2-5E50-DE06-1141-EFD0F0FB2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10A40-31A6-AF4E-B5DC-99AFF8A6BF7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6351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AE1FBFC-E26F-C8C0-9C1B-12671D8F725C}"/>
              </a:ext>
            </a:extLst>
          </p:cNvPr>
          <p:cNvSpPr txBox="1"/>
          <p:nvPr/>
        </p:nvSpPr>
        <p:spPr>
          <a:xfrm>
            <a:off x="1041817" y="889843"/>
            <a:ext cx="70603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600" b="1" dirty="0">
                <a:solidFill>
                  <a:srgbClr val="242424"/>
                </a:solidFill>
                <a:latin typeface="Segoe UI" panose="020B0502040204020203" pitchFamily="34" charset="0"/>
              </a:rPr>
              <a:t>¿Qué son los procedimientos almacenados?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C0BFE3F-2D98-467F-07BE-CD6AF81D24DB}"/>
              </a:ext>
            </a:extLst>
          </p:cNvPr>
          <p:cNvSpPr txBox="1"/>
          <p:nvPr/>
        </p:nvSpPr>
        <p:spPr>
          <a:xfrm>
            <a:off x="1041817" y="2090172"/>
            <a:ext cx="706036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Los </a:t>
            </a:r>
            <a:r>
              <a:rPr lang="es-ES" sz="2400" b="1" dirty="0"/>
              <a:t>procedimientos almacenados</a:t>
            </a:r>
            <a:r>
              <a:rPr lang="es-ES" sz="2400" dirty="0"/>
              <a:t> (stored procedures) son bloques de código SQL precompilados que se almacenan en la base de datos y pueden ejecutarse de manera repetitiva sin necesidad de volver a escribir la consulta. Son muy utilizados en la administración de bases de datos para mejorar la eficiencia, la seguridad y la modularidad del código.</a:t>
            </a:r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994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0621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064299-FA07-8874-7518-20A2D5984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F931A0B-301C-0296-BAED-5506DF2A7CCD}"/>
              </a:ext>
            </a:extLst>
          </p:cNvPr>
          <p:cNvSpPr txBox="1"/>
          <p:nvPr/>
        </p:nvSpPr>
        <p:spPr>
          <a:xfrm>
            <a:off x="945564" y="663928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Características principales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590DAC8-CD05-95BB-A49B-CF756C1B23C1}"/>
              </a:ext>
            </a:extLst>
          </p:cNvPr>
          <p:cNvSpPr txBox="1"/>
          <p:nvPr/>
        </p:nvSpPr>
        <p:spPr>
          <a:xfrm>
            <a:off x="945564" y="1125593"/>
            <a:ext cx="70603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1.Precompilacion y optimización: Se compilan una vez y almacenan en la base de datos, lo que mejora el rendimiento.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2.Modularidad: Permiten reutilizar código SQL, evitando la redundancia.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3.Seguridad: Pueden restringir el acceso directo a las tablas, permitiendo que los usuarios interactúen solo a través de procedimientos almacenados.</a:t>
            </a:r>
          </a:p>
        </p:txBody>
      </p:sp>
    </p:spTree>
    <p:extLst>
      <p:ext uri="{BB962C8B-B14F-4D97-AF65-F5344CB8AC3E}">
        <p14:creationId xmlns:p14="http://schemas.microsoft.com/office/powerpoint/2010/main" val="330241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5C661-D1E5-2E01-F712-6699F8835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D223D5E-CAD0-699C-CF25-CC3F9FA84FC7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Tipos de procedimientos almacenados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F062DC-228F-6AAB-9574-11F1445189D9}"/>
              </a:ext>
            </a:extLst>
          </p:cNvPr>
          <p:cNvSpPr txBox="1"/>
          <p:nvPr/>
        </p:nvSpPr>
        <p:spPr>
          <a:xfrm>
            <a:off x="1146091" y="1257940"/>
            <a:ext cx="70603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1.Procedimientos con parámetros: Aceptan valores de entrada para realizar consultas dinámicas.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2.Procedimientos sin parámetros: Ejecutan una operación fija sin necesidad de entrada.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3.Procedimientos con valores de retorno: Devuelven un valor especifico usando RETURN.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4.Procedimientos con parámetros de salida: Permiten modificar valores fuera del procedimiento.</a:t>
            </a:r>
          </a:p>
        </p:txBody>
      </p:sp>
    </p:spTree>
    <p:extLst>
      <p:ext uri="{BB962C8B-B14F-4D97-AF65-F5344CB8AC3E}">
        <p14:creationId xmlns:p14="http://schemas.microsoft.com/office/powerpoint/2010/main" val="3647548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394E6-9318-56FE-EFC2-B9D0CEE9A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4D2884A-00C6-CCFD-B765-830402A6E282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Ventajas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0621EA-BCC2-E9F8-49CD-547ED41AA3DA}"/>
              </a:ext>
            </a:extLst>
          </p:cNvPr>
          <p:cNvSpPr txBox="1"/>
          <p:nvPr/>
        </p:nvSpPr>
        <p:spPr>
          <a:xfrm>
            <a:off x="1146090" y="1257940"/>
            <a:ext cx="70603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1.Rendimiento: Al estas precompilados, su ejecución es mas rápida.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2.Seguridad: Permiten controlar el acceso a los datos de manera mas granular.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3.Mantenimiento: Facilitan la actualización de lógica sin modificar aplicaciones externas.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4.Consistencia: Se asegura que todas las operaciones sigan la misma lógica de negocio.</a:t>
            </a:r>
          </a:p>
        </p:txBody>
      </p:sp>
    </p:spTree>
    <p:extLst>
      <p:ext uri="{BB962C8B-B14F-4D97-AF65-F5344CB8AC3E}">
        <p14:creationId xmlns:p14="http://schemas.microsoft.com/office/powerpoint/2010/main" val="76730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8CE5C-C5C9-C81D-0A47-E763FFC9E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83C4761-8970-A19C-0F61-D6C33A8E196F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Desventajas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228B42-308D-8593-C03B-3DD21C4F2A64}"/>
              </a:ext>
            </a:extLst>
          </p:cNvPr>
          <p:cNvSpPr txBox="1"/>
          <p:nvPr/>
        </p:nvSpPr>
        <p:spPr>
          <a:xfrm>
            <a:off x="1146090" y="1257940"/>
            <a:ext cx="70603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1.Rendimiento: Al estas precompilados, su ejecución es mas rápida.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2.Seguridad: Permiten controlar el acceso a los datos de manera mas granular.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3.Mantenimiento: Facilitan la actualización de lógica sin modificar aplicaciones externas.</a:t>
            </a:r>
          </a:p>
          <a:p>
            <a:endParaRPr lang="es-ES" sz="24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400" dirty="0">
                <a:solidFill>
                  <a:srgbClr val="242424"/>
                </a:solidFill>
                <a:latin typeface="Segoe UI" panose="020B0502040204020203" pitchFamily="34" charset="0"/>
              </a:rPr>
              <a:t>4.Consistencia: Se asegura que todas las operaciones sigan la misma lógica de negocio.</a:t>
            </a:r>
          </a:p>
        </p:txBody>
      </p:sp>
    </p:spTree>
    <p:extLst>
      <p:ext uri="{BB962C8B-B14F-4D97-AF65-F5344CB8AC3E}">
        <p14:creationId xmlns:p14="http://schemas.microsoft.com/office/powerpoint/2010/main" val="373949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666E-1D1F-E33D-BA80-2F1F9BC9C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37113C3-2B3B-D8E0-7B74-62F7B21ED419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Creación del procedimiento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8EC6D2A-46D1-41C0-EEE2-A3730393A4BD}"/>
              </a:ext>
            </a:extLst>
          </p:cNvPr>
          <p:cNvSpPr txBox="1"/>
          <p:nvPr/>
        </p:nvSpPr>
        <p:spPr>
          <a:xfrm>
            <a:off x="1146089" y="1257941"/>
            <a:ext cx="644583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CREATE PROCEDURE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ObtenerCitasMedicas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(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IN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INT,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IN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INT,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IN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p_Fecha_Inicio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DATE,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IN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p_Fecha_Fin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DATE,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IN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p_Estado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VARCHAR(50)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2226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79622-D76A-5E17-185A-198564F69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8CD60CF-EC5D-76CC-FF35-562171A12075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Obtención de citas medicas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814430F-B7C9-19D2-F653-ABCD2AE682E0}"/>
              </a:ext>
            </a:extLst>
          </p:cNvPr>
          <p:cNvSpPr txBox="1"/>
          <p:nvPr/>
        </p:nvSpPr>
        <p:spPr>
          <a:xfrm>
            <a:off x="1146089" y="1257941"/>
            <a:ext cx="644583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SELECT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c.ID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AS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ID_Cita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c.Fecha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c.Hora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d.Nombre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AS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Nombre_Doctor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d.Apellido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AS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Apellido_Doctor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p.Nombre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AS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Nombre_Paciente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p.Apellido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AS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Apellido_Paciente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,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c.Estado</a:t>
            </a:r>
            <a:endParaRPr lang="es-ES" sz="20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FROM Citas c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JOIN Doctores d ON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c.ID_Doctor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d.ID</a:t>
            </a:r>
            <a:endParaRPr lang="es-ES" sz="20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JOIN Pacientes p ON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c.ID_Paciente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p.ID</a:t>
            </a:r>
            <a:endParaRPr lang="es-ES" sz="2000" dirty="0">
              <a:solidFill>
                <a:srgbClr val="242424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646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D188C-A601-47CA-650F-3AFC73F66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A343871-B5F6-3F79-A038-F2669590A80F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Aplicación de filtros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8B9092E-B945-EDF4-E10A-137D0472F734}"/>
              </a:ext>
            </a:extLst>
          </p:cNvPr>
          <p:cNvSpPr txBox="1"/>
          <p:nvPr/>
        </p:nvSpPr>
        <p:spPr>
          <a:xfrm>
            <a:off x="1146089" y="1257941"/>
            <a:ext cx="644583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WHERE 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(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IS NULL OR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c.ID_Doctor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p_ID_Doctor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 AND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(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IS NULL OR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c.ID_Paciente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p_ID_Paciente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 AND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(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p_Fecha_Inicio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IS NULL OR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c.Fecha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&gt;=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p_Fecha_Inicio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 AND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(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p_Fecha_Fin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IS NULL OR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c.Fecha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&lt;=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p_Fecha_Fin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 AND</a:t>
            </a:r>
          </a:p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   (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p_Estado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IS NULL OR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c.Estado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=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p_Estado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11943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FCB82-0ABB-8AB3-2FCB-D1D5D73C8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F950761-463A-0679-CA28-A6815F4EE34B}"/>
              </a:ext>
            </a:extLst>
          </p:cNvPr>
          <p:cNvSpPr txBox="1"/>
          <p:nvPr/>
        </p:nvSpPr>
        <p:spPr>
          <a:xfrm>
            <a:off x="1041817" y="796275"/>
            <a:ext cx="70603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rgbClr val="242424"/>
                </a:solidFill>
                <a:latin typeface="Segoe UI" panose="020B0502040204020203" pitchFamily="34" charset="0"/>
              </a:rPr>
              <a:t>Ordenamiento de resultados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240334E-94CF-1490-41AE-45831B3AF15C}"/>
              </a:ext>
            </a:extLst>
          </p:cNvPr>
          <p:cNvSpPr txBox="1"/>
          <p:nvPr/>
        </p:nvSpPr>
        <p:spPr>
          <a:xfrm>
            <a:off x="1158121" y="1257940"/>
            <a:ext cx="644583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ORDER BY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c.Fecha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DESC, </a:t>
            </a:r>
            <a:r>
              <a:rPr lang="es-ES" sz="2000" dirty="0" err="1">
                <a:solidFill>
                  <a:srgbClr val="242424"/>
                </a:solidFill>
                <a:latin typeface="Segoe UI" panose="020B0502040204020203" pitchFamily="34" charset="0"/>
              </a:rPr>
              <a:t>c.Hora</a:t>
            </a:r>
            <a:r>
              <a:rPr lang="es-ES" sz="2000" dirty="0">
                <a:solidFill>
                  <a:srgbClr val="242424"/>
                </a:solidFill>
                <a:latin typeface="Segoe UI" panose="020B0502040204020203" pitchFamily="34" charset="0"/>
              </a:rPr>
              <a:t> DESC;</a:t>
            </a:r>
          </a:p>
          <a:p>
            <a:endParaRPr lang="es-ES" sz="20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endParaRPr lang="es-ES" sz="2000" dirty="0">
              <a:solidFill>
                <a:srgbClr val="242424"/>
              </a:solidFill>
              <a:latin typeface="Segoe UI" panose="020B0502040204020203" pitchFamily="34" charset="0"/>
            </a:endParaRPr>
          </a:p>
          <a:p>
            <a:pPr algn="ctr"/>
            <a:r>
              <a:rPr lang="es-ES" sz="2000" b="1" dirty="0">
                <a:solidFill>
                  <a:srgbClr val="242424"/>
                </a:solidFill>
                <a:latin typeface="Segoe UI" panose="020B0502040204020203" pitchFamily="34" charset="0"/>
              </a:rPr>
              <a:t>Consultar</a:t>
            </a:r>
          </a:p>
          <a:p>
            <a:r>
              <a:rPr lang="it-IT" sz="2000" dirty="0">
                <a:solidFill>
                  <a:srgbClr val="242424"/>
                </a:solidFill>
                <a:latin typeface="Segoe UI" panose="020B0502040204020203" pitchFamily="34" charset="0"/>
              </a:rPr>
              <a:t>CALL ObtenerCitasMedicas(NULL, NULL, NULL, NULL, NULL);</a:t>
            </a:r>
          </a:p>
        </p:txBody>
      </p:sp>
    </p:spTree>
    <p:extLst>
      <p:ext uri="{BB962C8B-B14F-4D97-AF65-F5344CB8AC3E}">
        <p14:creationId xmlns:p14="http://schemas.microsoft.com/office/powerpoint/2010/main" val="28868542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950FB9F71FC634DBE4276A5BBDE37CD" ma:contentTypeVersion="10" ma:contentTypeDescription="Crear nuevo documento." ma:contentTypeScope="" ma:versionID="5f98d0d727bb86b6dc3cb910e5d18b11">
  <xsd:schema xmlns:xsd="http://www.w3.org/2001/XMLSchema" xmlns:xs="http://www.w3.org/2001/XMLSchema" xmlns:p="http://schemas.microsoft.com/office/2006/metadata/properties" xmlns:ns3="644a6238-db84-485b-8604-9d5b6382e61a" targetNamespace="http://schemas.microsoft.com/office/2006/metadata/properties" ma:root="true" ma:fieldsID="94433417b497afb887186817dc8fe3a5" ns3:_="">
    <xsd:import namespace="644a6238-db84-485b-8604-9d5b6382e6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4a6238-db84-485b-8604-9d5b6382e6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44a6238-db84-485b-8604-9d5b6382e61a" xsi:nil="true"/>
  </documentManagement>
</p:properties>
</file>

<file path=customXml/itemProps1.xml><?xml version="1.0" encoding="utf-8"?>
<ds:datastoreItem xmlns:ds="http://schemas.openxmlformats.org/officeDocument/2006/customXml" ds:itemID="{EF842948-0069-4950-8182-8D8B6853D4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5C6B7A-46CC-4EAF-978A-191D2D6341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4a6238-db84-485b-8604-9d5b6382e6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78CFF03-E520-499B-A493-5FD69CAA07CC}">
  <ds:schemaRefs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http://purl.org/dc/dcmitype/"/>
    <ds:schemaRef ds:uri="644a6238-db84-485b-8604-9d5b6382e61a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</TotalTime>
  <Words>601</Words>
  <Application>Microsoft Office PowerPoint</Application>
  <PresentationFormat>Presentación en pantalla (4:3)</PresentationFormat>
  <Paragraphs>66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Tema de Office</vt:lpstr>
      <vt:lpstr>Diseño personalizado</vt:lpstr>
      <vt:lpstr>3_Diseño personalizado</vt:lpstr>
      <vt:lpstr>1_Diseño personalizado</vt:lpstr>
      <vt:lpstr>2_Diseño personalizado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YAM ARLEY MEJIA PALOMEQUE</cp:lastModifiedBy>
  <cp:revision>5</cp:revision>
  <dcterms:created xsi:type="dcterms:W3CDTF">2022-11-18T15:31:03Z</dcterms:created>
  <dcterms:modified xsi:type="dcterms:W3CDTF">2025-03-03T18:14:06Z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0x010100B950FB9F71FC634DBE4276A5BBDE37CD</vt:lpwstr>
  </property>
</Properties>
</file>

<file path=docProps/thumbnail.jpeg>
</file>